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10"/>
    </p:embeddedFont>
    <p:embeddedFont>
      <p:font typeface="12롯데마트드림Medium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901F4-0DA3-4CF4-B5B5-4C5B8E25B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EE9E6E-2701-4CCE-A75D-3C7A16F5C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7CC5E-8802-43D3-B3EF-1E008A83F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45EA3-1C66-4EB9-AD50-A93086AA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D6C42-03BD-4AEE-88F1-608CFDE7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57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D057-F73F-4634-A667-B25A5B18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CFDA7D-0817-462E-B3DA-33D9BA89D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9C49F-9994-4892-920C-3D2AC531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68FE24-2A83-4481-9AC4-976A5CC8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49DAE-F974-4532-A9D4-D7771E0F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79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12FA3F-E6EB-4E2F-A33B-D64E3ED56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32ACFC-3B74-44A0-ABCC-B15489EB0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E57675-97AD-47B4-9433-616D6197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D1C68A-DE33-4265-97B1-73C28A47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12A74-726E-421D-A2CD-DA34E646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81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F56E1-C829-41CE-8438-0F98B6EA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E48669-9EEE-4D1D-87D3-00FC013D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41F0C-8393-4F46-BF90-37D0B5E2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97BBC-97E9-4190-BD37-DAEE46F4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1A246-6107-4BFA-9175-7D12CFD9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27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2A442-C412-4FA2-9126-90A3BBB4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49F43D-1F4A-4EBC-8E26-C1B1F25DD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D135D-D996-4F15-A851-5EDF3A17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5807D-635C-4E31-9D2D-25BC3FEBD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EC0BC-BE62-4AD2-9937-5F1AC387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E4862-04CB-49B8-A053-30401C1A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D7A2A-3CA3-40BA-B9B4-6F6B166A4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87FCE0-CC97-43F1-B46F-974DBBD7A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AF429E-1542-46D4-BDB2-D4C5E5D19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1D4A0A-0D35-4C07-B5F4-5D4F7450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D3DD9C-9BE1-421C-A6E4-C0DB9867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4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6B585-31AC-4642-923F-94144F32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7882-2164-424F-8CC8-F2E974D85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418058-0D41-44B6-8676-080560E19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018650-CADB-45AE-A719-A5AD34ECF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22E486-9FF6-48BD-A5FE-EDD646F8C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4CC651-1134-4684-8CEE-648CDD1C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B8C0C7-092B-40F6-A744-EE7BDC40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7AB7B5-75DF-4F24-BBC9-74130E8A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9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9A3E7-4783-4916-806F-CF24C4A5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9EEBBC-D962-4F98-AD0E-B91C5146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429100-C025-4641-8E71-5807BFFE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152414-E313-42A4-A3D3-6B4692E9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30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67BADB-94B3-447B-BBFC-06A57A84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6C7344-5439-47FF-8403-B9B9220D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1DB32-A574-46FB-9534-091278E8B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61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9A3B-C69E-438F-BC79-DCFCF6BE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66335-9AF7-4696-B6D1-8C933B680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FF0353-B87B-494B-BBB4-C7D203F4F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FD6EE6-5D9A-4B9B-8512-836B45C1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FE60E7-DDFA-4155-A752-D8FA457A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02F5D2-1884-4A78-BB57-77282D86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811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D7F82-451D-4DAD-9E18-9C8EC0AB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704106-E5C5-4172-A3C1-C2901C858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9C94A5-2C59-4D15-BF1F-1C0C77E0A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2DBC7-4B2C-4F68-AA42-66C336F20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3DBB68-145A-4552-BAC1-8DBB67CF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57BD1C-A1F6-4BA8-94E7-813C48AD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1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B349A1-4F4E-449B-A481-07954C76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57FFB-7C86-45A9-84B1-6547B7C71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50E9D3-2138-4442-BF45-AA3FE61FE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AD6CF-ABDB-457A-A897-F4D7B50E63B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442FD-D407-4294-B669-A05345AC5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5F5CBB-59DF-417C-91D5-C511382CE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6BBE6-CDA5-4FDA-976A-C8394F02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3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돋보기 윤곽선">
            <a:extLst>
              <a:ext uri="{FF2B5EF4-FFF2-40B4-BE49-F238E27FC236}">
                <a16:creationId xmlns:a16="http://schemas.microsoft.com/office/drawing/2014/main" id="{4E383122-080A-45B8-A3EB-A781AD244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3528" y="3079516"/>
            <a:ext cx="1366837" cy="13668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22DEB7-3DEC-4028-B155-FBA118FED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0" y="2052917"/>
            <a:ext cx="9144000" cy="1537728"/>
          </a:xfrm>
        </p:spPr>
        <p:txBody>
          <a:bodyPr/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수용 가능 인원 조사하기</a:t>
            </a:r>
          </a:p>
        </p:txBody>
      </p:sp>
      <p:pic>
        <p:nvPicPr>
          <p:cNvPr id="5" name="그래픽 4" descr="남자 집단 윤곽선">
            <a:extLst>
              <a:ext uri="{FF2B5EF4-FFF2-40B4-BE49-F238E27FC236}">
                <a16:creationId xmlns:a16="http://schemas.microsoft.com/office/drawing/2014/main" id="{3C005A6A-CBD3-4A81-BC7A-526526750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976" y="1880627"/>
            <a:ext cx="1030941" cy="10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0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1355D6-62CF-4444-B74D-D2382727AC81}"/>
              </a:ext>
            </a:extLst>
          </p:cNvPr>
          <p:cNvSpPr/>
          <p:nvPr/>
        </p:nvSpPr>
        <p:spPr>
          <a:xfrm>
            <a:off x="815788" y="4007224"/>
            <a:ext cx="3290047" cy="394447"/>
          </a:xfrm>
          <a:custGeom>
            <a:avLst/>
            <a:gdLst>
              <a:gd name="connsiteX0" fmla="*/ 0 w 3290047"/>
              <a:gd name="connsiteY0" fmla="*/ 0 h 394447"/>
              <a:gd name="connsiteX1" fmla="*/ 449640 w 3290047"/>
              <a:gd name="connsiteY1" fmla="*/ 0 h 394447"/>
              <a:gd name="connsiteX2" fmla="*/ 899280 w 3290047"/>
              <a:gd name="connsiteY2" fmla="*/ 0 h 394447"/>
              <a:gd name="connsiteX3" fmla="*/ 1414720 w 3290047"/>
              <a:gd name="connsiteY3" fmla="*/ 0 h 394447"/>
              <a:gd name="connsiteX4" fmla="*/ 2028862 w 3290047"/>
              <a:gd name="connsiteY4" fmla="*/ 0 h 394447"/>
              <a:gd name="connsiteX5" fmla="*/ 2544303 w 3290047"/>
              <a:gd name="connsiteY5" fmla="*/ 0 h 394447"/>
              <a:gd name="connsiteX6" fmla="*/ 3290047 w 3290047"/>
              <a:gd name="connsiteY6" fmla="*/ 0 h 394447"/>
              <a:gd name="connsiteX7" fmla="*/ 3290047 w 3290047"/>
              <a:gd name="connsiteY7" fmla="*/ 394447 h 394447"/>
              <a:gd name="connsiteX8" fmla="*/ 2675905 w 3290047"/>
              <a:gd name="connsiteY8" fmla="*/ 394447 h 394447"/>
              <a:gd name="connsiteX9" fmla="*/ 2193365 w 3290047"/>
              <a:gd name="connsiteY9" fmla="*/ 394447 h 394447"/>
              <a:gd name="connsiteX10" fmla="*/ 1677924 w 3290047"/>
              <a:gd name="connsiteY10" fmla="*/ 394447 h 394447"/>
              <a:gd name="connsiteX11" fmla="*/ 1228284 w 3290047"/>
              <a:gd name="connsiteY11" fmla="*/ 394447 h 394447"/>
              <a:gd name="connsiteX12" fmla="*/ 614142 w 3290047"/>
              <a:gd name="connsiteY12" fmla="*/ 394447 h 394447"/>
              <a:gd name="connsiteX13" fmla="*/ 0 w 3290047"/>
              <a:gd name="connsiteY13" fmla="*/ 394447 h 394447"/>
              <a:gd name="connsiteX14" fmla="*/ 0 w 3290047"/>
              <a:gd name="connsiteY14" fmla="*/ 0 h 39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90047" h="394447" fill="none" extrusionOk="0">
                <a:moveTo>
                  <a:pt x="0" y="0"/>
                </a:moveTo>
                <a:cubicBezTo>
                  <a:pt x="115530" y="-52227"/>
                  <a:pt x="254826" y="17404"/>
                  <a:pt x="449640" y="0"/>
                </a:cubicBezTo>
                <a:cubicBezTo>
                  <a:pt x="644454" y="-17404"/>
                  <a:pt x="773125" y="1690"/>
                  <a:pt x="899280" y="0"/>
                </a:cubicBezTo>
                <a:cubicBezTo>
                  <a:pt x="1025435" y="-1690"/>
                  <a:pt x="1183863" y="13236"/>
                  <a:pt x="1414720" y="0"/>
                </a:cubicBezTo>
                <a:cubicBezTo>
                  <a:pt x="1645577" y="-13236"/>
                  <a:pt x="1879875" y="14573"/>
                  <a:pt x="2028862" y="0"/>
                </a:cubicBezTo>
                <a:cubicBezTo>
                  <a:pt x="2177849" y="-14573"/>
                  <a:pt x="2297872" y="41021"/>
                  <a:pt x="2544303" y="0"/>
                </a:cubicBezTo>
                <a:cubicBezTo>
                  <a:pt x="2790734" y="-41021"/>
                  <a:pt x="3002564" y="32295"/>
                  <a:pt x="3290047" y="0"/>
                </a:cubicBezTo>
                <a:cubicBezTo>
                  <a:pt x="3317231" y="191570"/>
                  <a:pt x="3247524" y="283469"/>
                  <a:pt x="3290047" y="394447"/>
                </a:cubicBezTo>
                <a:cubicBezTo>
                  <a:pt x="3161222" y="394548"/>
                  <a:pt x="2830607" y="358260"/>
                  <a:pt x="2675905" y="394447"/>
                </a:cubicBezTo>
                <a:cubicBezTo>
                  <a:pt x="2521203" y="430634"/>
                  <a:pt x="2290011" y="340270"/>
                  <a:pt x="2193365" y="394447"/>
                </a:cubicBezTo>
                <a:cubicBezTo>
                  <a:pt x="2096719" y="448624"/>
                  <a:pt x="1828298" y="347072"/>
                  <a:pt x="1677924" y="394447"/>
                </a:cubicBezTo>
                <a:cubicBezTo>
                  <a:pt x="1527550" y="441822"/>
                  <a:pt x="1405282" y="347673"/>
                  <a:pt x="1228284" y="394447"/>
                </a:cubicBezTo>
                <a:cubicBezTo>
                  <a:pt x="1051286" y="441221"/>
                  <a:pt x="855829" y="344542"/>
                  <a:pt x="614142" y="394447"/>
                </a:cubicBezTo>
                <a:cubicBezTo>
                  <a:pt x="372455" y="444352"/>
                  <a:pt x="197814" y="333871"/>
                  <a:pt x="0" y="394447"/>
                </a:cubicBezTo>
                <a:cubicBezTo>
                  <a:pt x="-23944" y="313743"/>
                  <a:pt x="15709" y="179701"/>
                  <a:pt x="0" y="0"/>
                </a:cubicBezTo>
                <a:close/>
              </a:path>
              <a:path w="3290047" h="394447" stroke="0" extrusionOk="0">
                <a:moveTo>
                  <a:pt x="0" y="0"/>
                </a:moveTo>
                <a:cubicBezTo>
                  <a:pt x="270733" y="-40575"/>
                  <a:pt x="280858" y="13800"/>
                  <a:pt x="548341" y="0"/>
                </a:cubicBezTo>
                <a:cubicBezTo>
                  <a:pt x="815824" y="-13800"/>
                  <a:pt x="851542" y="16448"/>
                  <a:pt x="997981" y="0"/>
                </a:cubicBezTo>
                <a:cubicBezTo>
                  <a:pt x="1144420" y="-16448"/>
                  <a:pt x="1281588" y="48592"/>
                  <a:pt x="1546322" y="0"/>
                </a:cubicBezTo>
                <a:cubicBezTo>
                  <a:pt x="1811056" y="-48592"/>
                  <a:pt x="1917972" y="50312"/>
                  <a:pt x="2127564" y="0"/>
                </a:cubicBezTo>
                <a:cubicBezTo>
                  <a:pt x="2337156" y="-50312"/>
                  <a:pt x="2377563" y="8044"/>
                  <a:pt x="2610104" y="0"/>
                </a:cubicBezTo>
                <a:cubicBezTo>
                  <a:pt x="2842645" y="-8044"/>
                  <a:pt x="3038153" y="75943"/>
                  <a:pt x="3290047" y="0"/>
                </a:cubicBezTo>
                <a:cubicBezTo>
                  <a:pt x="3322884" y="169479"/>
                  <a:pt x="3284029" y="228244"/>
                  <a:pt x="3290047" y="394447"/>
                </a:cubicBezTo>
                <a:cubicBezTo>
                  <a:pt x="3027234" y="459854"/>
                  <a:pt x="2813103" y="331090"/>
                  <a:pt x="2675905" y="394447"/>
                </a:cubicBezTo>
                <a:cubicBezTo>
                  <a:pt x="2538707" y="457804"/>
                  <a:pt x="2421998" y="384587"/>
                  <a:pt x="2193365" y="394447"/>
                </a:cubicBezTo>
                <a:cubicBezTo>
                  <a:pt x="1964732" y="404307"/>
                  <a:pt x="1819525" y="393176"/>
                  <a:pt x="1579223" y="394447"/>
                </a:cubicBezTo>
                <a:cubicBezTo>
                  <a:pt x="1338921" y="395718"/>
                  <a:pt x="1309234" y="354824"/>
                  <a:pt x="1063782" y="394447"/>
                </a:cubicBezTo>
                <a:cubicBezTo>
                  <a:pt x="818330" y="434070"/>
                  <a:pt x="224859" y="281962"/>
                  <a:pt x="0" y="394447"/>
                </a:cubicBezTo>
                <a:cubicBezTo>
                  <a:pt x="-29827" y="229674"/>
                  <a:pt x="32016" y="174931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1584148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6AB19-2C67-47DF-BD72-9C19D7D3CD24}"/>
              </a:ext>
            </a:extLst>
          </p:cNvPr>
          <p:cNvSpPr txBox="1"/>
          <p:nvPr/>
        </p:nvSpPr>
        <p:spPr>
          <a:xfrm>
            <a:off x="475129" y="224117"/>
            <a:ext cx="3630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EBBF1-976D-4C9F-9265-34290776DB67}"/>
              </a:ext>
            </a:extLst>
          </p:cNvPr>
          <p:cNvSpPr txBox="1"/>
          <p:nvPr/>
        </p:nvSpPr>
        <p:spPr>
          <a:xfrm>
            <a:off x="729094" y="1524001"/>
            <a:ext cx="9457765" cy="365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최근 코로나로 음식점이나 카페 등에 수용 인원이 정해지면서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매번 인원수를 세어야 하는 불편함을 덜어내기 위해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사람들이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출입할때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센서로 측정하여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수용할 수 있는 인원을 확인하는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프로젝트 입니다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269719-7015-428A-B4F5-B795CE2AA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3944">
            <a:off x="7706642" y="2254481"/>
            <a:ext cx="3321685" cy="234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4BFE60-4FAC-4A65-B4B9-24DA93F2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4907">
            <a:off x="9229860" y="3545066"/>
            <a:ext cx="2479764" cy="26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8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C9C70-A8D6-421D-95D6-9D00F2280724}"/>
              </a:ext>
            </a:extLst>
          </p:cNvPr>
          <p:cNvSpPr txBox="1"/>
          <p:nvPr/>
        </p:nvSpPr>
        <p:spPr>
          <a:xfrm>
            <a:off x="475129" y="224117"/>
            <a:ext cx="3630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기능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5F4B0-75AC-47D1-9754-016CBCEF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52" y="1092809"/>
            <a:ext cx="7800696" cy="53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9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6545EA-88A1-43F9-A823-D432BEE4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270539"/>
            <a:ext cx="1219200" cy="129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A07338-4ABB-4041-8845-9E0656375970}"/>
              </a:ext>
            </a:extLst>
          </p:cNvPr>
          <p:cNvSpPr txBox="1"/>
          <p:nvPr/>
        </p:nvSpPr>
        <p:spPr>
          <a:xfrm>
            <a:off x="1936377" y="2700807"/>
            <a:ext cx="744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인원이 수용가능한 정도인 경우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LED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초록색으로 빛나고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수용가능 인원을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초과한경우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LED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빨간색이 되고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벨이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울린다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1D73FF-5C84-4B1B-A69E-6BD02A28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49" y="4108473"/>
            <a:ext cx="600075" cy="600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A552AB-F699-48C0-9160-A4F9F175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175" y="5099713"/>
            <a:ext cx="2521886" cy="131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DE7CA4-3AF4-4694-B781-0B74ECAA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741" y="2331308"/>
            <a:ext cx="929024" cy="12953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F8752C-4016-4687-9273-91FCCFF1819C}"/>
              </a:ext>
            </a:extLst>
          </p:cNvPr>
          <p:cNvSpPr txBox="1"/>
          <p:nvPr/>
        </p:nvSpPr>
        <p:spPr>
          <a:xfrm>
            <a:off x="2568388" y="4203981"/>
            <a:ext cx="61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버튼을 눌러 수용가능 인원을 초기화 한다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7FA54-23DF-4D86-92D8-E1E7026B5B18}"/>
              </a:ext>
            </a:extLst>
          </p:cNvPr>
          <p:cNvSpPr txBox="1"/>
          <p:nvPr/>
        </p:nvSpPr>
        <p:spPr>
          <a:xfrm>
            <a:off x="2545977" y="5540256"/>
            <a:ext cx="61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남은 수용인원을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LCD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확인할 수 있고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초과된 경우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LCD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[ERROR]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메시지가 뜬다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BBE9C1-4E71-42CC-A3B3-56C48333F276}"/>
              </a:ext>
            </a:extLst>
          </p:cNvPr>
          <p:cNvGrpSpPr/>
          <p:nvPr/>
        </p:nvGrpSpPr>
        <p:grpSpPr>
          <a:xfrm>
            <a:off x="776847" y="264845"/>
            <a:ext cx="8813706" cy="1757018"/>
            <a:chOff x="776847" y="264845"/>
            <a:chExt cx="8813706" cy="17570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9F8151-40BB-4AAC-B9EA-31FD5D69F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3918" y="467302"/>
              <a:ext cx="1666875" cy="13716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7386BA-9BEF-4792-995E-D13174445361}"/>
                </a:ext>
              </a:extLst>
            </p:cNvPr>
            <p:cNvSpPr txBox="1"/>
            <p:nvPr/>
          </p:nvSpPr>
          <p:spPr>
            <a:xfrm>
              <a:off x="3125600" y="816525"/>
              <a:ext cx="614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사람들의 출입을 확인하고 들어왔다가 나가는게 체크되면 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수용가능 인원을 </a:t>
              </a: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-1 </a:t>
              </a:r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한다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9E13195-E201-4412-8405-2CBE3633DB65}"/>
                </a:ext>
              </a:extLst>
            </p:cNvPr>
            <p:cNvSpPr/>
            <p:nvPr/>
          </p:nvSpPr>
          <p:spPr>
            <a:xfrm>
              <a:off x="776847" y="264845"/>
              <a:ext cx="8813706" cy="1757018"/>
            </a:xfrm>
            <a:custGeom>
              <a:avLst/>
              <a:gdLst>
                <a:gd name="connsiteX0" fmla="*/ 0 w 8813706"/>
                <a:gd name="connsiteY0" fmla="*/ 292842 h 1757018"/>
                <a:gd name="connsiteX1" fmla="*/ 292842 w 8813706"/>
                <a:gd name="connsiteY1" fmla="*/ 0 h 1757018"/>
                <a:gd name="connsiteX2" fmla="*/ 978511 w 8813706"/>
                <a:gd name="connsiteY2" fmla="*/ 0 h 1757018"/>
                <a:gd name="connsiteX3" fmla="*/ 1746459 w 8813706"/>
                <a:gd name="connsiteY3" fmla="*/ 0 h 1757018"/>
                <a:gd name="connsiteX4" fmla="*/ 2432128 w 8813706"/>
                <a:gd name="connsiteY4" fmla="*/ 0 h 1757018"/>
                <a:gd name="connsiteX5" fmla="*/ 3035516 w 8813706"/>
                <a:gd name="connsiteY5" fmla="*/ 0 h 1757018"/>
                <a:gd name="connsiteX6" fmla="*/ 3885745 w 8813706"/>
                <a:gd name="connsiteY6" fmla="*/ 0 h 1757018"/>
                <a:gd name="connsiteX7" fmla="*/ 4571413 w 8813706"/>
                <a:gd name="connsiteY7" fmla="*/ 0 h 1757018"/>
                <a:gd name="connsiteX8" fmla="*/ 5010241 w 8813706"/>
                <a:gd name="connsiteY8" fmla="*/ 0 h 1757018"/>
                <a:gd name="connsiteX9" fmla="*/ 5778190 w 8813706"/>
                <a:gd name="connsiteY9" fmla="*/ 0 h 1757018"/>
                <a:gd name="connsiteX10" fmla="*/ 6463858 w 8813706"/>
                <a:gd name="connsiteY10" fmla="*/ 0 h 1757018"/>
                <a:gd name="connsiteX11" fmla="*/ 7231807 w 8813706"/>
                <a:gd name="connsiteY11" fmla="*/ 0 h 1757018"/>
                <a:gd name="connsiteX12" fmla="*/ 7917476 w 8813706"/>
                <a:gd name="connsiteY12" fmla="*/ 0 h 1757018"/>
                <a:gd name="connsiteX13" fmla="*/ 8520864 w 8813706"/>
                <a:gd name="connsiteY13" fmla="*/ 0 h 1757018"/>
                <a:gd name="connsiteX14" fmla="*/ 8813706 w 8813706"/>
                <a:gd name="connsiteY14" fmla="*/ 292842 h 1757018"/>
                <a:gd name="connsiteX15" fmla="*/ 8813706 w 8813706"/>
                <a:gd name="connsiteY15" fmla="*/ 901936 h 1757018"/>
                <a:gd name="connsiteX16" fmla="*/ 8813706 w 8813706"/>
                <a:gd name="connsiteY16" fmla="*/ 1464176 h 1757018"/>
                <a:gd name="connsiteX17" fmla="*/ 8520864 w 8813706"/>
                <a:gd name="connsiteY17" fmla="*/ 1757018 h 1757018"/>
                <a:gd name="connsiteX18" fmla="*/ 7835196 w 8813706"/>
                <a:gd name="connsiteY18" fmla="*/ 1757018 h 1757018"/>
                <a:gd name="connsiteX19" fmla="*/ 7231807 w 8813706"/>
                <a:gd name="connsiteY19" fmla="*/ 1757018 h 1757018"/>
                <a:gd name="connsiteX20" fmla="*/ 6381578 w 8813706"/>
                <a:gd name="connsiteY20" fmla="*/ 1757018 h 1757018"/>
                <a:gd name="connsiteX21" fmla="*/ 5860470 w 8813706"/>
                <a:gd name="connsiteY21" fmla="*/ 1757018 h 1757018"/>
                <a:gd name="connsiteX22" fmla="*/ 5257082 w 8813706"/>
                <a:gd name="connsiteY22" fmla="*/ 1757018 h 1757018"/>
                <a:gd name="connsiteX23" fmla="*/ 4653694 w 8813706"/>
                <a:gd name="connsiteY23" fmla="*/ 1757018 h 1757018"/>
                <a:gd name="connsiteX24" fmla="*/ 3968025 w 8813706"/>
                <a:gd name="connsiteY24" fmla="*/ 1757018 h 1757018"/>
                <a:gd name="connsiteX25" fmla="*/ 3364637 w 8813706"/>
                <a:gd name="connsiteY25" fmla="*/ 1757018 h 1757018"/>
                <a:gd name="connsiteX26" fmla="*/ 2514408 w 8813706"/>
                <a:gd name="connsiteY26" fmla="*/ 1757018 h 1757018"/>
                <a:gd name="connsiteX27" fmla="*/ 1664179 w 8813706"/>
                <a:gd name="connsiteY27" fmla="*/ 1757018 h 1757018"/>
                <a:gd name="connsiteX28" fmla="*/ 292842 w 8813706"/>
                <a:gd name="connsiteY28" fmla="*/ 1757018 h 1757018"/>
                <a:gd name="connsiteX29" fmla="*/ 0 w 8813706"/>
                <a:gd name="connsiteY29" fmla="*/ 1464176 h 1757018"/>
                <a:gd name="connsiteX30" fmla="*/ 0 w 8813706"/>
                <a:gd name="connsiteY30" fmla="*/ 890222 h 1757018"/>
                <a:gd name="connsiteX31" fmla="*/ 0 w 8813706"/>
                <a:gd name="connsiteY31" fmla="*/ 292842 h 175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813706" h="1757018" extrusionOk="0">
                  <a:moveTo>
                    <a:pt x="0" y="292842"/>
                  </a:moveTo>
                  <a:cubicBezTo>
                    <a:pt x="-5057" y="139935"/>
                    <a:pt x="100193" y="-23919"/>
                    <a:pt x="292842" y="0"/>
                  </a:cubicBezTo>
                  <a:cubicBezTo>
                    <a:pt x="482347" y="-8626"/>
                    <a:pt x="680358" y="20183"/>
                    <a:pt x="978511" y="0"/>
                  </a:cubicBezTo>
                  <a:cubicBezTo>
                    <a:pt x="1276664" y="-20183"/>
                    <a:pt x="1445938" y="-6778"/>
                    <a:pt x="1746459" y="0"/>
                  </a:cubicBezTo>
                  <a:cubicBezTo>
                    <a:pt x="2046980" y="6778"/>
                    <a:pt x="2122904" y="-8325"/>
                    <a:pt x="2432128" y="0"/>
                  </a:cubicBezTo>
                  <a:cubicBezTo>
                    <a:pt x="2741352" y="8325"/>
                    <a:pt x="2747274" y="-10457"/>
                    <a:pt x="3035516" y="0"/>
                  </a:cubicBezTo>
                  <a:cubicBezTo>
                    <a:pt x="3323758" y="10457"/>
                    <a:pt x="3703832" y="30893"/>
                    <a:pt x="3885745" y="0"/>
                  </a:cubicBezTo>
                  <a:cubicBezTo>
                    <a:pt x="4067658" y="-30893"/>
                    <a:pt x="4416137" y="-15973"/>
                    <a:pt x="4571413" y="0"/>
                  </a:cubicBezTo>
                  <a:cubicBezTo>
                    <a:pt x="4726689" y="15973"/>
                    <a:pt x="4855488" y="-16229"/>
                    <a:pt x="5010241" y="0"/>
                  </a:cubicBezTo>
                  <a:cubicBezTo>
                    <a:pt x="5164994" y="16229"/>
                    <a:pt x="5427110" y="11891"/>
                    <a:pt x="5778190" y="0"/>
                  </a:cubicBezTo>
                  <a:cubicBezTo>
                    <a:pt x="6129270" y="-11891"/>
                    <a:pt x="6276138" y="2667"/>
                    <a:pt x="6463858" y="0"/>
                  </a:cubicBezTo>
                  <a:cubicBezTo>
                    <a:pt x="6651578" y="-2667"/>
                    <a:pt x="7001348" y="19369"/>
                    <a:pt x="7231807" y="0"/>
                  </a:cubicBezTo>
                  <a:cubicBezTo>
                    <a:pt x="7462266" y="-19369"/>
                    <a:pt x="7732506" y="31469"/>
                    <a:pt x="7917476" y="0"/>
                  </a:cubicBezTo>
                  <a:cubicBezTo>
                    <a:pt x="8102446" y="-31469"/>
                    <a:pt x="8248202" y="14185"/>
                    <a:pt x="8520864" y="0"/>
                  </a:cubicBezTo>
                  <a:cubicBezTo>
                    <a:pt x="8699624" y="33047"/>
                    <a:pt x="8803590" y="123506"/>
                    <a:pt x="8813706" y="292842"/>
                  </a:cubicBezTo>
                  <a:cubicBezTo>
                    <a:pt x="8834730" y="519441"/>
                    <a:pt x="8837728" y="650165"/>
                    <a:pt x="8813706" y="901936"/>
                  </a:cubicBezTo>
                  <a:cubicBezTo>
                    <a:pt x="8789684" y="1153707"/>
                    <a:pt x="8792032" y="1311198"/>
                    <a:pt x="8813706" y="1464176"/>
                  </a:cubicBezTo>
                  <a:cubicBezTo>
                    <a:pt x="8821906" y="1629424"/>
                    <a:pt x="8653584" y="1729507"/>
                    <a:pt x="8520864" y="1757018"/>
                  </a:cubicBezTo>
                  <a:cubicBezTo>
                    <a:pt x="8383600" y="1740606"/>
                    <a:pt x="7997572" y="1723330"/>
                    <a:pt x="7835196" y="1757018"/>
                  </a:cubicBezTo>
                  <a:cubicBezTo>
                    <a:pt x="7672820" y="1790706"/>
                    <a:pt x="7419613" y="1733071"/>
                    <a:pt x="7231807" y="1757018"/>
                  </a:cubicBezTo>
                  <a:cubicBezTo>
                    <a:pt x="7044001" y="1780965"/>
                    <a:pt x="6794126" y="1742501"/>
                    <a:pt x="6381578" y="1757018"/>
                  </a:cubicBezTo>
                  <a:cubicBezTo>
                    <a:pt x="5969030" y="1771535"/>
                    <a:pt x="6097981" y="1735412"/>
                    <a:pt x="5860470" y="1757018"/>
                  </a:cubicBezTo>
                  <a:cubicBezTo>
                    <a:pt x="5622959" y="1778624"/>
                    <a:pt x="5395089" y="1766008"/>
                    <a:pt x="5257082" y="1757018"/>
                  </a:cubicBezTo>
                  <a:cubicBezTo>
                    <a:pt x="5119075" y="1748028"/>
                    <a:pt x="4939800" y="1731222"/>
                    <a:pt x="4653694" y="1757018"/>
                  </a:cubicBezTo>
                  <a:cubicBezTo>
                    <a:pt x="4367588" y="1782814"/>
                    <a:pt x="4166365" y="1781055"/>
                    <a:pt x="3968025" y="1757018"/>
                  </a:cubicBezTo>
                  <a:cubicBezTo>
                    <a:pt x="3769685" y="1732981"/>
                    <a:pt x="3624168" y="1758371"/>
                    <a:pt x="3364637" y="1757018"/>
                  </a:cubicBezTo>
                  <a:cubicBezTo>
                    <a:pt x="3105106" y="1755665"/>
                    <a:pt x="2797395" y="1751173"/>
                    <a:pt x="2514408" y="1757018"/>
                  </a:cubicBezTo>
                  <a:cubicBezTo>
                    <a:pt x="2231421" y="1762863"/>
                    <a:pt x="1844965" y="1796730"/>
                    <a:pt x="1664179" y="1757018"/>
                  </a:cubicBezTo>
                  <a:cubicBezTo>
                    <a:pt x="1483393" y="1717306"/>
                    <a:pt x="969658" y="1811083"/>
                    <a:pt x="292842" y="1757018"/>
                  </a:cubicBezTo>
                  <a:cubicBezTo>
                    <a:pt x="165564" y="1739816"/>
                    <a:pt x="13222" y="1637387"/>
                    <a:pt x="0" y="1464176"/>
                  </a:cubicBezTo>
                  <a:cubicBezTo>
                    <a:pt x="-21872" y="1323438"/>
                    <a:pt x="-15106" y="1022681"/>
                    <a:pt x="0" y="890222"/>
                  </a:cubicBezTo>
                  <a:cubicBezTo>
                    <a:pt x="15106" y="757763"/>
                    <a:pt x="13560" y="422097"/>
                    <a:pt x="0" y="292842"/>
                  </a:cubicBezTo>
                  <a:close/>
                </a:path>
              </a:pathLst>
            </a:custGeom>
            <a:noFill/>
            <a:ln w="28575">
              <a:solidFill>
                <a:srgbClr val="E85C36"/>
              </a:solidFill>
              <a:extLst>
                <a:ext uri="{C807C97D-BFC1-408E-A445-0C87EB9F89A2}">
                  <ask:lineSketchStyleProps xmlns:ask="http://schemas.microsoft.com/office/drawing/2018/sketchyshapes" sd="28164777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542B89B-3CE4-433B-8A70-40A3ED8782D7}"/>
              </a:ext>
            </a:extLst>
          </p:cNvPr>
          <p:cNvSpPr/>
          <p:nvPr/>
        </p:nvSpPr>
        <p:spPr>
          <a:xfrm>
            <a:off x="1689147" y="2270539"/>
            <a:ext cx="9606382" cy="1504129"/>
          </a:xfrm>
          <a:custGeom>
            <a:avLst/>
            <a:gdLst>
              <a:gd name="connsiteX0" fmla="*/ 0 w 9606382"/>
              <a:gd name="connsiteY0" fmla="*/ 250693 h 1504129"/>
              <a:gd name="connsiteX1" fmla="*/ 250693 w 9606382"/>
              <a:gd name="connsiteY1" fmla="*/ 0 h 1504129"/>
              <a:gd name="connsiteX2" fmla="*/ 901050 w 9606382"/>
              <a:gd name="connsiteY2" fmla="*/ 0 h 1504129"/>
              <a:gd name="connsiteX3" fmla="*/ 1642457 w 9606382"/>
              <a:gd name="connsiteY3" fmla="*/ 0 h 1504129"/>
              <a:gd name="connsiteX4" fmla="*/ 2292814 w 9606382"/>
              <a:gd name="connsiteY4" fmla="*/ 0 h 1504129"/>
              <a:gd name="connsiteX5" fmla="*/ 2852120 w 9606382"/>
              <a:gd name="connsiteY5" fmla="*/ 0 h 1504129"/>
              <a:gd name="connsiteX6" fmla="*/ 3684577 w 9606382"/>
              <a:gd name="connsiteY6" fmla="*/ 0 h 1504129"/>
              <a:gd name="connsiteX7" fmla="*/ 4334934 w 9606382"/>
              <a:gd name="connsiteY7" fmla="*/ 0 h 1504129"/>
              <a:gd name="connsiteX8" fmla="*/ 4712141 w 9606382"/>
              <a:gd name="connsiteY8" fmla="*/ 0 h 1504129"/>
              <a:gd name="connsiteX9" fmla="*/ 5453548 w 9606382"/>
              <a:gd name="connsiteY9" fmla="*/ 0 h 1504129"/>
              <a:gd name="connsiteX10" fmla="*/ 6103905 w 9606382"/>
              <a:gd name="connsiteY10" fmla="*/ 0 h 1504129"/>
              <a:gd name="connsiteX11" fmla="*/ 6845312 w 9606382"/>
              <a:gd name="connsiteY11" fmla="*/ 0 h 1504129"/>
              <a:gd name="connsiteX12" fmla="*/ 7495668 w 9606382"/>
              <a:gd name="connsiteY12" fmla="*/ 0 h 1504129"/>
              <a:gd name="connsiteX13" fmla="*/ 8328125 w 9606382"/>
              <a:gd name="connsiteY13" fmla="*/ 0 h 1504129"/>
              <a:gd name="connsiteX14" fmla="*/ 9355689 w 9606382"/>
              <a:gd name="connsiteY14" fmla="*/ 0 h 1504129"/>
              <a:gd name="connsiteX15" fmla="*/ 9606382 w 9606382"/>
              <a:gd name="connsiteY15" fmla="*/ 250693 h 1504129"/>
              <a:gd name="connsiteX16" fmla="*/ 9606382 w 9606382"/>
              <a:gd name="connsiteY16" fmla="*/ 721982 h 1504129"/>
              <a:gd name="connsiteX17" fmla="*/ 9606382 w 9606382"/>
              <a:gd name="connsiteY17" fmla="*/ 1253436 h 1504129"/>
              <a:gd name="connsiteX18" fmla="*/ 9355689 w 9606382"/>
              <a:gd name="connsiteY18" fmla="*/ 1504129 h 1504129"/>
              <a:gd name="connsiteX19" fmla="*/ 8705332 w 9606382"/>
              <a:gd name="connsiteY19" fmla="*/ 1504129 h 1504129"/>
              <a:gd name="connsiteX20" fmla="*/ 7872875 w 9606382"/>
              <a:gd name="connsiteY20" fmla="*/ 1504129 h 1504129"/>
              <a:gd name="connsiteX21" fmla="*/ 7404618 w 9606382"/>
              <a:gd name="connsiteY21" fmla="*/ 1504129 h 1504129"/>
              <a:gd name="connsiteX22" fmla="*/ 6845312 w 9606382"/>
              <a:gd name="connsiteY22" fmla="*/ 1504129 h 1504129"/>
              <a:gd name="connsiteX23" fmla="*/ 6286005 w 9606382"/>
              <a:gd name="connsiteY23" fmla="*/ 1504129 h 1504129"/>
              <a:gd name="connsiteX24" fmla="*/ 5635648 w 9606382"/>
              <a:gd name="connsiteY24" fmla="*/ 1504129 h 1504129"/>
              <a:gd name="connsiteX25" fmla="*/ 5076341 w 9606382"/>
              <a:gd name="connsiteY25" fmla="*/ 1504129 h 1504129"/>
              <a:gd name="connsiteX26" fmla="*/ 4243884 w 9606382"/>
              <a:gd name="connsiteY26" fmla="*/ 1504129 h 1504129"/>
              <a:gd name="connsiteX27" fmla="*/ 3411427 w 9606382"/>
              <a:gd name="connsiteY27" fmla="*/ 1504129 h 1504129"/>
              <a:gd name="connsiteX28" fmla="*/ 2578971 w 9606382"/>
              <a:gd name="connsiteY28" fmla="*/ 1504129 h 1504129"/>
              <a:gd name="connsiteX29" fmla="*/ 1928614 w 9606382"/>
              <a:gd name="connsiteY29" fmla="*/ 1504129 h 1504129"/>
              <a:gd name="connsiteX30" fmla="*/ 1369307 w 9606382"/>
              <a:gd name="connsiteY30" fmla="*/ 1504129 h 1504129"/>
              <a:gd name="connsiteX31" fmla="*/ 810000 w 9606382"/>
              <a:gd name="connsiteY31" fmla="*/ 1504129 h 1504129"/>
              <a:gd name="connsiteX32" fmla="*/ 250693 w 9606382"/>
              <a:gd name="connsiteY32" fmla="*/ 1504129 h 1504129"/>
              <a:gd name="connsiteX33" fmla="*/ 0 w 9606382"/>
              <a:gd name="connsiteY33" fmla="*/ 1253436 h 1504129"/>
              <a:gd name="connsiteX34" fmla="*/ 0 w 9606382"/>
              <a:gd name="connsiteY34" fmla="*/ 762092 h 1504129"/>
              <a:gd name="connsiteX35" fmla="*/ 0 w 9606382"/>
              <a:gd name="connsiteY35" fmla="*/ 250693 h 150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606382" h="1504129" extrusionOk="0">
                <a:moveTo>
                  <a:pt x="0" y="250693"/>
                </a:moveTo>
                <a:cubicBezTo>
                  <a:pt x="-16084" y="140308"/>
                  <a:pt x="100174" y="-9334"/>
                  <a:pt x="250693" y="0"/>
                </a:cubicBezTo>
                <a:cubicBezTo>
                  <a:pt x="461421" y="26407"/>
                  <a:pt x="689058" y="25772"/>
                  <a:pt x="901050" y="0"/>
                </a:cubicBezTo>
                <a:cubicBezTo>
                  <a:pt x="1113042" y="-25772"/>
                  <a:pt x="1466087" y="-23029"/>
                  <a:pt x="1642457" y="0"/>
                </a:cubicBezTo>
                <a:cubicBezTo>
                  <a:pt x="1818827" y="23029"/>
                  <a:pt x="2083574" y="-4374"/>
                  <a:pt x="2292814" y="0"/>
                </a:cubicBezTo>
                <a:cubicBezTo>
                  <a:pt x="2502054" y="4374"/>
                  <a:pt x="2606436" y="21869"/>
                  <a:pt x="2852120" y="0"/>
                </a:cubicBezTo>
                <a:cubicBezTo>
                  <a:pt x="3097804" y="-21869"/>
                  <a:pt x="3489227" y="-29384"/>
                  <a:pt x="3684577" y="0"/>
                </a:cubicBezTo>
                <a:cubicBezTo>
                  <a:pt x="3879927" y="29384"/>
                  <a:pt x="4061183" y="18508"/>
                  <a:pt x="4334934" y="0"/>
                </a:cubicBezTo>
                <a:cubicBezTo>
                  <a:pt x="4608685" y="-18508"/>
                  <a:pt x="4547182" y="-17047"/>
                  <a:pt x="4712141" y="0"/>
                </a:cubicBezTo>
                <a:cubicBezTo>
                  <a:pt x="4877100" y="17047"/>
                  <a:pt x="5182208" y="-23636"/>
                  <a:pt x="5453548" y="0"/>
                </a:cubicBezTo>
                <a:cubicBezTo>
                  <a:pt x="5724888" y="23636"/>
                  <a:pt x="5811762" y="-13414"/>
                  <a:pt x="6103905" y="0"/>
                </a:cubicBezTo>
                <a:cubicBezTo>
                  <a:pt x="6396048" y="13414"/>
                  <a:pt x="6665031" y="20313"/>
                  <a:pt x="6845312" y="0"/>
                </a:cubicBezTo>
                <a:cubicBezTo>
                  <a:pt x="7025593" y="-20313"/>
                  <a:pt x="7238800" y="9751"/>
                  <a:pt x="7495668" y="0"/>
                </a:cubicBezTo>
                <a:cubicBezTo>
                  <a:pt x="7752536" y="-9751"/>
                  <a:pt x="7929087" y="-19715"/>
                  <a:pt x="8328125" y="0"/>
                </a:cubicBezTo>
                <a:cubicBezTo>
                  <a:pt x="8727163" y="19715"/>
                  <a:pt x="8925621" y="12334"/>
                  <a:pt x="9355689" y="0"/>
                </a:cubicBezTo>
                <a:cubicBezTo>
                  <a:pt x="9484841" y="-20230"/>
                  <a:pt x="9599103" y="113800"/>
                  <a:pt x="9606382" y="250693"/>
                </a:cubicBezTo>
                <a:cubicBezTo>
                  <a:pt x="9621520" y="351264"/>
                  <a:pt x="9623748" y="597098"/>
                  <a:pt x="9606382" y="721982"/>
                </a:cubicBezTo>
                <a:cubicBezTo>
                  <a:pt x="9589016" y="846866"/>
                  <a:pt x="9600470" y="1036565"/>
                  <a:pt x="9606382" y="1253436"/>
                </a:cubicBezTo>
                <a:cubicBezTo>
                  <a:pt x="9614831" y="1391148"/>
                  <a:pt x="9485899" y="1488369"/>
                  <a:pt x="9355689" y="1504129"/>
                </a:cubicBezTo>
                <a:cubicBezTo>
                  <a:pt x="9191843" y="1517788"/>
                  <a:pt x="8865049" y="1528518"/>
                  <a:pt x="8705332" y="1504129"/>
                </a:cubicBezTo>
                <a:cubicBezTo>
                  <a:pt x="8545615" y="1479740"/>
                  <a:pt x="8069051" y="1543622"/>
                  <a:pt x="7872875" y="1504129"/>
                </a:cubicBezTo>
                <a:cubicBezTo>
                  <a:pt x="7676699" y="1464636"/>
                  <a:pt x="7623092" y="1499433"/>
                  <a:pt x="7404618" y="1504129"/>
                </a:cubicBezTo>
                <a:cubicBezTo>
                  <a:pt x="7186144" y="1508825"/>
                  <a:pt x="7104575" y="1493552"/>
                  <a:pt x="6845312" y="1504129"/>
                </a:cubicBezTo>
                <a:cubicBezTo>
                  <a:pt x="6586049" y="1514706"/>
                  <a:pt x="6487095" y="1512546"/>
                  <a:pt x="6286005" y="1504129"/>
                </a:cubicBezTo>
                <a:cubicBezTo>
                  <a:pt x="6084915" y="1495712"/>
                  <a:pt x="5817970" y="1479737"/>
                  <a:pt x="5635648" y="1504129"/>
                </a:cubicBezTo>
                <a:cubicBezTo>
                  <a:pt x="5453326" y="1528521"/>
                  <a:pt x="5227276" y="1512490"/>
                  <a:pt x="5076341" y="1504129"/>
                </a:cubicBezTo>
                <a:cubicBezTo>
                  <a:pt x="4925406" y="1495768"/>
                  <a:pt x="4637970" y="1519665"/>
                  <a:pt x="4243884" y="1504129"/>
                </a:cubicBezTo>
                <a:cubicBezTo>
                  <a:pt x="3849798" y="1488593"/>
                  <a:pt x="3670219" y="1513001"/>
                  <a:pt x="3411427" y="1504129"/>
                </a:cubicBezTo>
                <a:cubicBezTo>
                  <a:pt x="3152635" y="1495257"/>
                  <a:pt x="2922120" y="1510257"/>
                  <a:pt x="2578971" y="1504129"/>
                </a:cubicBezTo>
                <a:cubicBezTo>
                  <a:pt x="2235822" y="1498001"/>
                  <a:pt x="2090545" y="1513581"/>
                  <a:pt x="1928614" y="1504129"/>
                </a:cubicBezTo>
                <a:cubicBezTo>
                  <a:pt x="1766683" y="1494677"/>
                  <a:pt x="1624191" y="1516509"/>
                  <a:pt x="1369307" y="1504129"/>
                </a:cubicBezTo>
                <a:cubicBezTo>
                  <a:pt x="1114423" y="1491749"/>
                  <a:pt x="938316" y="1520826"/>
                  <a:pt x="810000" y="1504129"/>
                </a:cubicBezTo>
                <a:cubicBezTo>
                  <a:pt x="681684" y="1487432"/>
                  <a:pt x="511256" y="1487002"/>
                  <a:pt x="250693" y="1504129"/>
                </a:cubicBezTo>
                <a:cubicBezTo>
                  <a:pt x="89239" y="1526796"/>
                  <a:pt x="3154" y="1392772"/>
                  <a:pt x="0" y="1253436"/>
                </a:cubicBezTo>
                <a:cubicBezTo>
                  <a:pt x="-5761" y="1018663"/>
                  <a:pt x="3851" y="925480"/>
                  <a:pt x="0" y="762092"/>
                </a:cubicBezTo>
                <a:cubicBezTo>
                  <a:pt x="-3851" y="598704"/>
                  <a:pt x="-21322" y="480198"/>
                  <a:pt x="0" y="25069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8164777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4676696-1AE7-464E-9469-5E4459C9758E}"/>
              </a:ext>
            </a:extLst>
          </p:cNvPr>
          <p:cNvSpPr/>
          <p:nvPr/>
        </p:nvSpPr>
        <p:spPr>
          <a:xfrm>
            <a:off x="904035" y="3957629"/>
            <a:ext cx="8813706" cy="891377"/>
          </a:xfrm>
          <a:custGeom>
            <a:avLst/>
            <a:gdLst>
              <a:gd name="connsiteX0" fmla="*/ 0 w 8813706"/>
              <a:gd name="connsiteY0" fmla="*/ 148566 h 891377"/>
              <a:gd name="connsiteX1" fmla="*/ 148566 w 8813706"/>
              <a:gd name="connsiteY1" fmla="*/ 0 h 891377"/>
              <a:gd name="connsiteX2" fmla="*/ 803687 w 8813706"/>
              <a:gd name="connsiteY2" fmla="*/ 0 h 891377"/>
              <a:gd name="connsiteX3" fmla="*/ 1543974 w 8813706"/>
              <a:gd name="connsiteY3" fmla="*/ 0 h 891377"/>
              <a:gd name="connsiteX4" fmla="*/ 2199095 w 8813706"/>
              <a:gd name="connsiteY4" fmla="*/ 0 h 891377"/>
              <a:gd name="connsiteX5" fmla="*/ 2769050 w 8813706"/>
              <a:gd name="connsiteY5" fmla="*/ 0 h 891377"/>
              <a:gd name="connsiteX6" fmla="*/ 3594503 w 8813706"/>
              <a:gd name="connsiteY6" fmla="*/ 0 h 891377"/>
              <a:gd name="connsiteX7" fmla="*/ 4249624 w 8813706"/>
              <a:gd name="connsiteY7" fmla="*/ 0 h 891377"/>
              <a:gd name="connsiteX8" fmla="*/ 4649248 w 8813706"/>
              <a:gd name="connsiteY8" fmla="*/ 0 h 891377"/>
              <a:gd name="connsiteX9" fmla="*/ 5389535 w 8813706"/>
              <a:gd name="connsiteY9" fmla="*/ 0 h 891377"/>
              <a:gd name="connsiteX10" fmla="*/ 6044656 w 8813706"/>
              <a:gd name="connsiteY10" fmla="*/ 0 h 891377"/>
              <a:gd name="connsiteX11" fmla="*/ 6784943 w 8813706"/>
              <a:gd name="connsiteY11" fmla="*/ 0 h 891377"/>
              <a:gd name="connsiteX12" fmla="*/ 7440064 w 8813706"/>
              <a:gd name="connsiteY12" fmla="*/ 0 h 891377"/>
              <a:gd name="connsiteX13" fmla="*/ 8665140 w 8813706"/>
              <a:gd name="connsiteY13" fmla="*/ 0 h 891377"/>
              <a:gd name="connsiteX14" fmla="*/ 8813706 w 8813706"/>
              <a:gd name="connsiteY14" fmla="*/ 148566 h 891377"/>
              <a:gd name="connsiteX15" fmla="*/ 8813706 w 8813706"/>
              <a:gd name="connsiteY15" fmla="*/ 742811 h 891377"/>
              <a:gd name="connsiteX16" fmla="*/ 8665140 w 8813706"/>
              <a:gd name="connsiteY16" fmla="*/ 891377 h 891377"/>
              <a:gd name="connsiteX17" fmla="*/ 8180350 w 8813706"/>
              <a:gd name="connsiteY17" fmla="*/ 891377 h 891377"/>
              <a:gd name="connsiteX18" fmla="*/ 7780727 w 8813706"/>
              <a:gd name="connsiteY18" fmla="*/ 891377 h 891377"/>
              <a:gd name="connsiteX19" fmla="*/ 7210771 w 8813706"/>
              <a:gd name="connsiteY19" fmla="*/ 891377 h 891377"/>
              <a:gd name="connsiteX20" fmla="*/ 6385319 w 8813706"/>
              <a:gd name="connsiteY20" fmla="*/ 891377 h 891377"/>
              <a:gd name="connsiteX21" fmla="*/ 5900529 w 8813706"/>
              <a:gd name="connsiteY21" fmla="*/ 891377 h 891377"/>
              <a:gd name="connsiteX22" fmla="*/ 5330574 w 8813706"/>
              <a:gd name="connsiteY22" fmla="*/ 891377 h 891377"/>
              <a:gd name="connsiteX23" fmla="*/ 4760618 w 8813706"/>
              <a:gd name="connsiteY23" fmla="*/ 891377 h 891377"/>
              <a:gd name="connsiteX24" fmla="*/ 4105497 w 8813706"/>
              <a:gd name="connsiteY24" fmla="*/ 891377 h 891377"/>
              <a:gd name="connsiteX25" fmla="*/ 3535542 w 8813706"/>
              <a:gd name="connsiteY25" fmla="*/ 891377 h 891377"/>
              <a:gd name="connsiteX26" fmla="*/ 2710089 w 8813706"/>
              <a:gd name="connsiteY26" fmla="*/ 891377 h 891377"/>
              <a:gd name="connsiteX27" fmla="*/ 1884637 w 8813706"/>
              <a:gd name="connsiteY27" fmla="*/ 891377 h 891377"/>
              <a:gd name="connsiteX28" fmla="*/ 1059184 w 8813706"/>
              <a:gd name="connsiteY28" fmla="*/ 891377 h 891377"/>
              <a:gd name="connsiteX29" fmla="*/ 148566 w 8813706"/>
              <a:gd name="connsiteY29" fmla="*/ 891377 h 891377"/>
              <a:gd name="connsiteX30" fmla="*/ 0 w 8813706"/>
              <a:gd name="connsiteY30" fmla="*/ 742811 h 891377"/>
              <a:gd name="connsiteX31" fmla="*/ 0 w 8813706"/>
              <a:gd name="connsiteY31" fmla="*/ 148566 h 89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813706" h="891377" extrusionOk="0">
                <a:moveTo>
                  <a:pt x="0" y="148566"/>
                </a:moveTo>
                <a:cubicBezTo>
                  <a:pt x="-3300" y="72274"/>
                  <a:pt x="60101" y="-4962"/>
                  <a:pt x="148566" y="0"/>
                </a:cubicBezTo>
                <a:cubicBezTo>
                  <a:pt x="419736" y="-9005"/>
                  <a:pt x="623323" y="7198"/>
                  <a:pt x="803687" y="0"/>
                </a:cubicBezTo>
                <a:cubicBezTo>
                  <a:pt x="984051" y="-7198"/>
                  <a:pt x="1303875" y="-27463"/>
                  <a:pt x="1543974" y="0"/>
                </a:cubicBezTo>
                <a:cubicBezTo>
                  <a:pt x="1784073" y="27463"/>
                  <a:pt x="1903728" y="-14536"/>
                  <a:pt x="2199095" y="0"/>
                </a:cubicBezTo>
                <a:cubicBezTo>
                  <a:pt x="2494462" y="14536"/>
                  <a:pt x="2642408" y="3934"/>
                  <a:pt x="2769050" y="0"/>
                </a:cubicBezTo>
                <a:cubicBezTo>
                  <a:pt x="2895692" y="-3934"/>
                  <a:pt x="3330059" y="25066"/>
                  <a:pt x="3594503" y="0"/>
                </a:cubicBezTo>
                <a:cubicBezTo>
                  <a:pt x="3858947" y="-25066"/>
                  <a:pt x="3997675" y="28610"/>
                  <a:pt x="4249624" y="0"/>
                </a:cubicBezTo>
                <a:cubicBezTo>
                  <a:pt x="4501573" y="-28610"/>
                  <a:pt x="4490189" y="15187"/>
                  <a:pt x="4649248" y="0"/>
                </a:cubicBezTo>
                <a:cubicBezTo>
                  <a:pt x="4808307" y="-15187"/>
                  <a:pt x="5126289" y="-21412"/>
                  <a:pt x="5389535" y="0"/>
                </a:cubicBezTo>
                <a:cubicBezTo>
                  <a:pt x="5652781" y="21412"/>
                  <a:pt x="5772480" y="-20384"/>
                  <a:pt x="6044656" y="0"/>
                </a:cubicBezTo>
                <a:cubicBezTo>
                  <a:pt x="6316832" y="20384"/>
                  <a:pt x="6524671" y="8027"/>
                  <a:pt x="6784943" y="0"/>
                </a:cubicBezTo>
                <a:cubicBezTo>
                  <a:pt x="7045215" y="-8027"/>
                  <a:pt x="7304260" y="-22203"/>
                  <a:pt x="7440064" y="0"/>
                </a:cubicBezTo>
                <a:cubicBezTo>
                  <a:pt x="7575868" y="22203"/>
                  <a:pt x="8171000" y="-56142"/>
                  <a:pt x="8665140" y="0"/>
                </a:cubicBezTo>
                <a:cubicBezTo>
                  <a:pt x="8755647" y="16411"/>
                  <a:pt x="8801597" y="57414"/>
                  <a:pt x="8813706" y="148566"/>
                </a:cubicBezTo>
                <a:cubicBezTo>
                  <a:pt x="8794476" y="300011"/>
                  <a:pt x="8823489" y="502357"/>
                  <a:pt x="8813706" y="742811"/>
                </a:cubicBezTo>
                <a:cubicBezTo>
                  <a:pt x="8796378" y="834590"/>
                  <a:pt x="8753259" y="892676"/>
                  <a:pt x="8665140" y="891377"/>
                </a:cubicBezTo>
                <a:cubicBezTo>
                  <a:pt x="8486777" y="902153"/>
                  <a:pt x="8388258" y="914013"/>
                  <a:pt x="8180350" y="891377"/>
                </a:cubicBezTo>
                <a:cubicBezTo>
                  <a:pt x="7972442" y="868742"/>
                  <a:pt x="7893918" y="874617"/>
                  <a:pt x="7780727" y="891377"/>
                </a:cubicBezTo>
                <a:cubicBezTo>
                  <a:pt x="7667536" y="908137"/>
                  <a:pt x="7380853" y="913091"/>
                  <a:pt x="7210771" y="891377"/>
                </a:cubicBezTo>
                <a:cubicBezTo>
                  <a:pt x="7040689" y="869663"/>
                  <a:pt x="6632587" y="927702"/>
                  <a:pt x="6385319" y="891377"/>
                </a:cubicBezTo>
                <a:cubicBezTo>
                  <a:pt x="6138051" y="855052"/>
                  <a:pt x="6051160" y="893661"/>
                  <a:pt x="5900529" y="891377"/>
                </a:cubicBezTo>
                <a:cubicBezTo>
                  <a:pt x="5749898" y="889094"/>
                  <a:pt x="5457390" y="877997"/>
                  <a:pt x="5330574" y="891377"/>
                </a:cubicBezTo>
                <a:cubicBezTo>
                  <a:pt x="5203759" y="904757"/>
                  <a:pt x="5036384" y="879642"/>
                  <a:pt x="4760618" y="891377"/>
                </a:cubicBezTo>
                <a:cubicBezTo>
                  <a:pt x="4484852" y="903112"/>
                  <a:pt x="4342234" y="896717"/>
                  <a:pt x="4105497" y="891377"/>
                </a:cubicBezTo>
                <a:cubicBezTo>
                  <a:pt x="3868760" y="886037"/>
                  <a:pt x="3766843" y="868175"/>
                  <a:pt x="3535542" y="891377"/>
                </a:cubicBezTo>
                <a:cubicBezTo>
                  <a:pt x="3304242" y="914579"/>
                  <a:pt x="2917533" y="918071"/>
                  <a:pt x="2710089" y="891377"/>
                </a:cubicBezTo>
                <a:cubicBezTo>
                  <a:pt x="2502645" y="864683"/>
                  <a:pt x="2118510" y="904003"/>
                  <a:pt x="1884637" y="891377"/>
                </a:cubicBezTo>
                <a:cubicBezTo>
                  <a:pt x="1650764" y="878751"/>
                  <a:pt x="1406593" y="906341"/>
                  <a:pt x="1059184" y="891377"/>
                </a:cubicBezTo>
                <a:cubicBezTo>
                  <a:pt x="711775" y="876413"/>
                  <a:pt x="379940" y="877652"/>
                  <a:pt x="148566" y="891377"/>
                </a:cubicBezTo>
                <a:cubicBezTo>
                  <a:pt x="66289" y="896786"/>
                  <a:pt x="-1789" y="827711"/>
                  <a:pt x="0" y="742811"/>
                </a:cubicBezTo>
                <a:cubicBezTo>
                  <a:pt x="-23175" y="531312"/>
                  <a:pt x="25325" y="321959"/>
                  <a:pt x="0" y="148566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28164777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83F998-EA86-4C54-84A4-BC94564A0DBF}"/>
              </a:ext>
            </a:extLst>
          </p:cNvPr>
          <p:cNvSpPr/>
          <p:nvPr/>
        </p:nvSpPr>
        <p:spPr>
          <a:xfrm>
            <a:off x="2033587" y="5057735"/>
            <a:ext cx="9261941" cy="1533525"/>
          </a:xfrm>
          <a:custGeom>
            <a:avLst/>
            <a:gdLst>
              <a:gd name="connsiteX0" fmla="*/ 0 w 9261941"/>
              <a:gd name="connsiteY0" fmla="*/ 255593 h 1533525"/>
              <a:gd name="connsiteX1" fmla="*/ 255593 w 9261941"/>
              <a:gd name="connsiteY1" fmla="*/ 0 h 1533525"/>
              <a:gd name="connsiteX2" fmla="*/ 928728 w 9261941"/>
              <a:gd name="connsiteY2" fmla="*/ 0 h 1533525"/>
              <a:gd name="connsiteX3" fmla="*/ 1689371 w 9261941"/>
              <a:gd name="connsiteY3" fmla="*/ 0 h 1533525"/>
              <a:gd name="connsiteX4" fmla="*/ 2362506 w 9261941"/>
              <a:gd name="connsiteY4" fmla="*/ 0 h 1533525"/>
              <a:gd name="connsiteX5" fmla="*/ 2948133 w 9261941"/>
              <a:gd name="connsiteY5" fmla="*/ 0 h 1533525"/>
              <a:gd name="connsiteX6" fmla="*/ 3796283 w 9261941"/>
              <a:gd name="connsiteY6" fmla="*/ 0 h 1533525"/>
              <a:gd name="connsiteX7" fmla="*/ 4469418 w 9261941"/>
              <a:gd name="connsiteY7" fmla="*/ 0 h 1533525"/>
              <a:gd name="connsiteX8" fmla="*/ 4880030 w 9261941"/>
              <a:gd name="connsiteY8" fmla="*/ 0 h 1533525"/>
              <a:gd name="connsiteX9" fmla="*/ 5640673 w 9261941"/>
              <a:gd name="connsiteY9" fmla="*/ 0 h 1533525"/>
              <a:gd name="connsiteX10" fmla="*/ 6313808 w 9261941"/>
              <a:gd name="connsiteY10" fmla="*/ 0 h 1533525"/>
              <a:gd name="connsiteX11" fmla="*/ 7074451 w 9261941"/>
              <a:gd name="connsiteY11" fmla="*/ 0 h 1533525"/>
              <a:gd name="connsiteX12" fmla="*/ 7747586 w 9261941"/>
              <a:gd name="connsiteY12" fmla="*/ 0 h 1533525"/>
              <a:gd name="connsiteX13" fmla="*/ 9006348 w 9261941"/>
              <a:gd name="connsiteY13" fmla="*/ 0 h 1533525"/>
              <a:gd name="connsiteX14" fmla="*/ 9261941 w 9261941"/>
              <a:gd name="connsiteY14" fmla="*/ 255593 h 1533525"/>
              <a:gd name="connsiteX15" fmla="*/ 9261941 w 9261941"/>
              <a:gd name="connsiteY15" fmla="*/ 787209 h 1533525"/>
              <a:gd name="connsiteX16" fmla="*/ 9261941 w 9261941"/>
              <a:gd name="connsiteY16" fmla="*/ 1277932 h 1533525"/>
              <a:gd name="connsiteX17" fmla="*/ 9006348 w 9261941"/>
              <a:gd name="connsiteY17" fmla="*/ 1533525 h 1533525"/>
              <a:gd name="connsiteX18" fmla="*/ 8333213 w 9261941"/>
              <a:gd name="connsiteY18" fmla="*/ 1533525 h 1533525"/>
              <a:gd name="connsiteX19" fmla="*/ 7747586 w 9261941"/>
              <a:gd name="connsiteY19" fmla="*/ 1533525 h 1533525"/>
              <a:gd name="connsiteX20" fmla="*/ 6899435 w 9261941"/>
              <a:gd name="connsiteY20" fmla="*/ 1533525 h 1533525"/>
              <a:gd name="connsiteX21" fmla="*/ 6401316 w 9261941"/>
              <a:gd name="connsiteY21" fmla="*/ 1533525 h 1533525"/>
              <a:gd name="connsiteX22" fmla="*/ 5815688 w 9261941"/>
              <a:gd name="connsiteY22" fmla="*/ 1533525 h 1533525"/>
              <a:gd name="connsiteX23" fmla="*/ 5230061 w 9261941"/>
              <a:gd name="connsiteY23" fmla="*/ 1533525 h 1533525"/>
              <a:gd name="connsiteX24" fmla="*/ 4556926 w 9261941"/>
              <a:gd name="connsiteY24" fmla="*/ 1533525 h 1533525"/>
              <a:gd name="connsiteX25" fmla="*/ 3971298 w 9261941"/>
              <a:gd name="connsiteY25" fmla="*/ 1533525 h 1533525"/>
              <a:gd name="connsiteX26" fmla="*/ 3123148 w 9261941"/>
              <a:gd name="connsiteY26" fmla="*/ 1533525 h 1533525"/>
              <a:gd name="connsiteX27" fmla="*/ 2274998 w 9261941"/>
              <a:gd name="connsiteY27" fmla="*/ 1533525 h 1533525"/>
              <a:gd name="connsiteX28" fmla="*/ 1426848 w 9261941"/>
              <a:gd name="connsiteY28" fmla="*/ 1533525 h 1533525"/>
              <a:gd name="connsiteX29" fmla="*/ 255593 w 9261941"/>
              <a:gd name="connsiteY29" fmla="*/ 1533525 h 1533525"/>
              <a:gd name="connsiteX30" fmla="*/ 0 w 9261941"/>
              <a:gd name="connsiteY30" fmla="*/ 1277932 h 1533525"/>
              <a:gd name="connsiteX31" fmla="*/ 0 w 9261941"/>
              <a:gd name="connsiteY31" fmla="*/ 776986 h 1533525"/>
              <a:gd name="connsiteX32" fmla="*/ 0 w 9261941"/>
              <a:gd name="connsiteY32" fmla="*/ 255593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261941" h="1533525" extrusionOk="0">
                <a:moveTo>
                  <a:pt x="0" y="255593"/>
                </a:moveTo>
                <a:cubicBezTo>
                  <a:pt x="-11183" y="133949"/>
                  <a:pt x="103247" y="-8654"/>
                  <a:pt x="255593" y="0"/>
                </a:cubicBezTo>
                <a:cubicBezTo>
                  <a:pt x="526523" y="-4564"/>
                  <a:pt x="784526" y="-9089"/>
                  <a:pt x="928728" y="0"/>
                </a:cubicBezTo>
                <a:cubicBezTo>
                  <a:pt x="1072930" y="9089"/>
                  <a:pt x="1492988" y="-36368"/>
                  <a:pt x="1689371" y="0"/>
                </a:cubicBezTo>
                <a:cubicBezTo>
                  <a:pt x="1885754" y="36368"/>
                  <a:pt x="2185920" y="-17664"/>
                  <a:pt x="2362506" y="0"/>
                </a:cubicBezTo>
                <a:cubicBezTo>
                  <a:pt x="2539093" y="17664"/>
                  <a:pt x="2697880" y="26364"/>
                  <a:pt x="2948133" y="0"/>
                </a:cubicBezTo>
                <a:cubicBezTo>
                  <a:pt x="3198386" y="-26364"/>
                  <a:pt x="3550615" y="-13150"/>
                  <a:pt x="3796283" y="0"/>
                </a:cubicBezTo>
                <a:cubicBezTo>
                  <a:pt x="4041951" y="13150"/>
                  <a:pt x="4170719" y="-31767"/>
                  <a:pt x="4469418" y="0"/>
                </a:cubicBezTo>
                <a:cubicBezTo>
                  <a:pt x="4768117" y="31767"/>
                  <a:pt x="4792569" y="16342"/>
                  <a:pt x="4880030" y="0"/>
                </a:cubicBezTo>
                <a:cubicBezTo>
                  <a:pt x="4967491" y="-16342"/>
                  <a:pt x="5356742" y="21307"/>
                  <a:pt x="5640673" y="0"/>
                </a:cubicBezTo>
                <a:cubicBezTo>
                  <a:pt x="5924604" y="-21307"/>
                  <a:pt x="6015090" y="28764"/>
                  <a:pt x="6313808" y="0"/>
                </a:cubicBezTo>
                <a:cubicBezTo>
                  <a:pt x="6612526" y="-28764"/>
                  <a:pt x="6863774" y="-20812"/>
                  <a:pt x="7074451" y="0"/>
                </a:cubicBezTo>
                <a:cubicBezTo>
                  <a:pt x="7285128" y="20812"/>
                  <a:pt x="7480531" y="-15242"/>
                  <a:pt x="7747586" y="0"/>
                </a:cubicBezTo>
                <a:cubicBezTo>
                  <a:pt x="8014642" y="15242"/>
                  <a:pt x="8613206" y="-12870"/>
                  <a:pt x="9006348" y="0"/>
                </a:cubicBezTo>
                <a:cubicBezTo>
                  <a:pt x="9161581" y="27312"/>
                  <a:pt x="9236459" y="95281"/>
                  <a:pt x="9261941" y="255593"/>
                </a:cubicBezTo>
                <a:cubicBezTo>
                  <a:pt x="9275191" y="457406"/>
                  <a:pt x="9260843" y="631953"/>
                  <a:pt x="9261941" y="787209"/>
                </a:cubicBezTo>
                <a:cubicBezTo>
                  <a:pt x="9263039" y="942465"/>
                  <a:pt x="9269205" y="1093871"/>
                  <a:pt x="9261941" y="1277932"/>
                </a:cubicBezTo>
                <a:cubicBezTo>
                  <a:pt x="9269495" y="1422331"/>
                  <a:pt x="9135212" y="1521865"/>
                  <a:pt x="9006348" y="1533525"/>
                </a:cubicBezTo>
                <a:cubicBezTo>
                  <a:pt x="8674645" y="1509578"/>
                  <a:pt x="8546042" y="1508569"/>
                  <a:pt x="8333213" y="1533525"/>
                </a:cubicBezTo>
                <a:cubicBezTo>
                  <a:pt x="8120384" y="1558481"/>
                  <a:pt x="7984060" y="1506312"/>
                  <a:pt x="7747586" y="1533525"/>
                </a:cubicBezTo>
                <a:cubicBezTo>
                  <a:pt x="7511112" y="1560738"/>
                  <a:pt x="7132197" y="1525202"/>
                  <a:pt x="6899435" y="1533525"/>
                </a:cubicBezTo>
                <a:cubicBezTo>
                  <a:pt x="6666673" y="1541848"/>
                  <a:pt x="6563501" y="1534772"/>
                  <a:pt x="6401316" y="1533525"/>
                </a:cubicBezTo>
                <a:cubicBezTo>
                  <a:pt x="6239131" y="1532278"/>
                  <a:pt x="5943941" y="1554953"/>
                  <a:pt x="5815688" y="1533525"/>
                </a:cubicBezTo>
                <a:cubicBezTo>
                  <a:pt x="5687435" y="1512097"/>
                  <a:pt x="5384154" y="1554650"/>
                  <a:pt x="5230061" y="1533525"/>
                </a:cubicBezTo>
                <a:cubicBezTo>
                  <a:pt x="5075968" y="1512400"/>
                  <a:pt x="4762401" y="1511275"/>
                  <a:pt x="4556926" y="1533525"/>
                </a:cubicBezTo>
                <a:cubicBezTo>
                  <a:pt x="4351452" y="1555775"/>
                  <a:pt x="4203239" y="1526299"/>
                  <a:pt x="3971298" y="1533525"/>
                </a:cubicBezTo>
                <a:cubicBezTo>
                  <a:pt x="3739357" y="1540751"/>
                  <a:pt x="3539744" y="1546118"/>
                  <a:pt x="3123148" y="1533525"/>
                </a:cubicBezTo>
                <a:cubicBezTo>
                  <a:pt x="2706552" y="1520933"/>
                  <a:pt x="2513699" y="1515494"/>
                  <a:pt x="2274998" y="1533525"/>
                </a:cubicBezTo>
                <a:cubicBezTo>
                  <a:pt x="2036297" y="1551557"/>
                  <a:pt x="1603342" y="1534141"/>
                  <a:pt x="1426848" y="1533525"/>
                </a:cubicBezTo>
                <a:cubicBezTo>
                  <a:pt x="1250354" y="1532910"/>
                  <a:pt x="562030" y="1585939"/>
                  <a:pt x="255593" y="1533525"/>
                </a:cubicBezTo>
                <a:cubicBezTo>
                  <a:pt x="114193" y="1539281"/>
                  <a:pt x="-5017" y="1427081"/>
                  <a:pt x="0" y="1277932"/>
                </a:cubicBezTo>
                <a:cubicBezTo>
                  <a:pt x="4115" y="1162141"/>
                  <a:pt x="14408" y="1019636"/>
                  <a:pt x="0" y="776986"/>
                </a:cubicBezTo>
                <a:cubicBezTo>
                  <a:pt x="-14408" y="534336"/>
                  <a:pt x="-22053" y="472293"/>
                  <a:pt x="0" y="255593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28164777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61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9E0635-0063-46E9-BA5D-FA8C3319FA5B}"/>
              </a:ext>
            </a:extLst>
          </p:cNvPr>
          <p:cNvSpPr txBox="1"/>
          <p:nvPr/>
        </p:nvSpPr>
        <p:spPr>
          <a:xfrm>
            <a:off x="475129" y="224117"/>
            <a:ext cx="3630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아쉬운 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74BFE-43F2-4268-BFA6-BAF366F4A9B5}"/>
              </a:ext>
            </a:extLst>
          </p:cNvPr>
          <p:cNvSpPr txBox="1"/>
          <p:nvPr/>
        </p:nvSpPr>
        <p:spPr>
          <a:xfrm>
            <a:off x="1443317" y="2298721"/>
            <a:ext cx="10972800" cy="397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Pir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센서가 정확하게 측정되지 않으며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b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r>
              <a:rPr lang="ko-KR" altLang="en-US" sz="2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나갈때에는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사람을 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count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할 수 없음</a:t>
            </a:r>
            <a:endParaRPr lang="en-US" altLang="ko-KR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50000"/>
              </a:lnSpc>
            </a:pPr>
            <a:endParaRPr lang="en-US" altLang="ko-KR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수용 가능 인원이  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 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명으로 제한되어 있음</a:t>
            </a:r>
            <a:endParaRPr lang="en-US" altLang="ko-KR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래픽 4" descr="배지 1 단색으로 채워진">
            <a:extLst>
              <a:ext uri="{FF2B5EF4-FFF2-40B4-BE49-F238E27FC236}">
                <a16:creationId xmlns:a16="http://schemas.microsoft.com/office/drawing/2014/main" id="{AD0AC84A-09D0-4DE7-9D8C-FBCBDA0BB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505" y="1673995"/>
            <a:ext cx="735106" cy="735106"/>
          </a:xfrm>
          <a:prstGeom prst="rect">
            <a:avLst/>
          </a:prstGeom>
        </p:spPr>
      </p:pic>
      <p:pic>
        <p:nvPicPr>
          <p:cNvPr id="7" name="그래픽 6" descr="배지 단색으로 채워진">
            <a:extLst>
              <a:ext uri="{FF2B5EF4-FFF2-40B4-BE49-F238E27FC236}">
                <a16:creationId xmlns:a16="http://schemas.microsoft.com/office/drawing/2014/main" id="{DEA6A5A5-A126-4ADD-AC2B-409AF5CDF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05" y="4081347"/>
            <a:ext cx="735106" cy="73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1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8DF08-D434-4989-B556-2955430278C0}"/>
              </a:ext>
            </a:extLst>
          </p:cNvPr>
          <p:cNvSpPr txBox="1"/>
          <p:nvPr/>
        </p:nvSpPr>
        <p:spPr>
          <a:xfrm>
            <a:off x="475129" y="224117"/>
            <a:ext cx="3630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작품 영상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A1031B-A65A-40BF-AA58-2EC2C3CC0DCD}"/>
              </a:ext>
            </a:extLst>
          </p:cNvPr>
          <p:cNvSpPr/>
          <p:nvPr/>
        </p:nvSpPr>
        <p:spPr>
          <a:xfrm rot="742080">
            <a:off x="4078314" y="4689542"/>
            <a:ext cx="1683766" cy="622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KakaoTalk_20210723_144241013">
            <a:hlinkClick r:id="" action="ppaction://media"/>
            <a:extLst>
              <a:ext uri="{FF2B5EF4-FFF2-40B4-BE49-F238E27FC236}">
                <a16:creationId xmlns:a16="http://schemas.microsoft.com/office/drawing/2014/main" id="{C9057C07-E183-40B7-A967-6EF23293E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7788" y="1271303"/>
            <a:ext cx="9036424" cy="508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5EC2E9-A359-43C3-A2EA-709FFC147538}"/>
              </a:ext>
            </a:extLst>
          </p:cNvPr>
          <p:cNvSpPr txBox="1"/>
          <p:nvPr/>
        </p:nvSpPr>
        <p:spPr>
          <a:xfrm>
            <a:off x="475129" y="224117"/>
            <a:ext cx="3630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작품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87D5B4-9264-497F-92DA-D66AE303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62" y="1432671"/>
            <a:ext cx="4760259" cy="47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8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2F75D0-952A-400C-9F5D-22034FB44197}"/>
              </a:ext>
            </a:extLst>
          </p:cNvPr>
          <p:cNvSpPr txBox="1"/>
          <p:nvPr/>
        </p:nvSpPr>
        <p:spPr>
          <a:xfrm>
            <a:off x="4078940" y="3517485"/>
            <a:ext cx="4661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수고하셨습니다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B8838-D3AA-4968-89A4-537E52F2965F}"/>
              </a:ext>
            </a:extLst>
          </p:cNvPr>
          <p:cNvSpPr txBox="1"/>
          <p:nvPr/>
        </p:nvSpPr>
        <p:spPr>
          <a:xfrm>
            <a:off x="5316071" y="1836876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566335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114</Words>
  <Application>Microsoft Office PowerPoint</Application>
  <PresentationFormat>와이드스크린</PresentationFormat>
  <Paragraphs>23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12롯데마트드림Medium</vt:lpstr>
      <vt:lpstr>Arial</vt:lpstr>
      <vt:lpstr>12롯데마트드림Bold</vt:lpstr>
      <vt:lpstr>맑은 고딕</vt:lpstr>
      <vt:lpstr>Office 테마</vt:lpstr>
      <vt:lpstr>수용 가능 인원 조사하기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수용 가능 인원 조사하기</dc:title>
  <dc:creator>황예나</dc:creator>
  <cp:lastModifiedBy>황예나</cp:lastModifiedBy>
  <cp:revision>6</cp:revision>
  <dcterms:created xsi:type="dcterms:W3CDTF">2021-07-23T05:38:34Z</dcterms:created>
  <dcterms:modified xsi:type="dcterms:W3CDTF">2021-07-23T06:34:03Z</dcterms:modified>
</cp:coreProperties>
</file>